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8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4" r:id="rId15"/>
    <p:sldId id="270" r:id="rId16"/>
    <p:sldId id="271" r:id="rId17"/>
    <p:sldId id="272" r:id="rId18"/>
    <p:sldId id="268" r:id="rId19"/>
    <p:sldId id="275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:a16="http://schemas.microsoft.com/office/drawing/2014/main" xmlns="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</a:t>
            </a:r>
            <a:r>
              <a:rPr lang="hu-HU" sz="2000" dirty="0" smtClean="0">
                <a:solidFill>
                  <a:schemeClr val="bg1"/>
                </a:solidFill>
              </a:rPr>
              <a:t>Kis </a:t>
            </a:r>
            <a:r>
              <a:rPr lang="hu-HU" sz="2000" dirty="0">
                <a:solidFill>
                  <a:schemeClr val="bg1"/>
                </a:solidFill>
              </a:rPr>
              <a:t>Benedek</a:t>
            </a:r>
          </a:p>
          <a:p>
            <a:r>
              <a:rPr lang="hu-HU" sz="2000" dirty="0">
                <a:solidFill>
                  <a:schemeClr val="bg1"/>
                </a:solidFill>
              </a:rPr>
              <a:t>Frontend: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</a:t>
            </a:r>
          </a:p>
          <a:p>
            <a:r>
              <a:rPr lang="hu-HU" sz="2000" dirty="0" err="1">
                <a:solidFill>
                  <a:schemeClr val="bg1"/>
                </a:solidFill>
              </a:rPr>
              <a:t>Winform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app</a:t>
            </a:r>
            <a:r>
              <a:rPr lang="hu-HU" sz="2000" dirty="0">
                <a:solidFill>
                  <a:schemeClr val="bg1"/>
                </a:solidFill>
              </a:rPr>
              <a:t>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xmlns="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4E87FCFB-2CCE-460D-B3DD-557C8BD1B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5198" y="-30688"/>
            <a:ext cx="1016773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Frontendünk részletes bemutatása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011650" y="2847881"/>
            <a:ext cx="7269573" cy="2404770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frontend weboldalunk funkcióin fogunk most átmenni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Front end - Free web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7680">
            <a:off x="704215" y="3174325"/>
            <a:ext cx="2184383" cy="218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2052" name="Picture 4" descr="Car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119">
            <a:off x="2811971" y="4230505"/>
            <a:ext cx="2186796" cy="2186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, react native icon - Free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0" y="116639"/>
            <a:ext cx="1178236" cy="1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13398" y="716722"/>
            <a:ext cx="276520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Főoldal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676400" y="17818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főoldalunk napi ajánlatokat dob fel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5" name="Fool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730" y="2464905"/>
            <a:ext cx="7350539" cy="4134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4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11318" y="249835"/>
            <a:ext cx="770945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Regisztráció és bejelentkezés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Miután a fejlécben rámentünk a bejelentkezés gombra, opciónk van regisztrálni is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gisztracio_es_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444" y="2643809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66170" y="519940"/>
            <a:ext cx="6859658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Felhasználói profil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felhasználói adatokat megnézhetjük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Jelszo_modositas_es_profil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04052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95090" y="500061"/>
            <a:ext cx="4601817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Kijelentkezés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Egyszerűen kijelentkezhetünk egy gombnyomással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i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45544" y="427585"/>
            <a:ext cx="230091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Áruház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Az áruházunkban termékeket lehet keresni nevük szerint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ruhaz_oldal_keresos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73097" y="481805"/>
            <a:ext cx="204580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Kosár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Kitörölhetünk, kivonhatunk, vagy hozzáadhatunk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_kosar_mukod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8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477577" y="246372"/>
            <a:ext cx="4946374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Kosár és rendelés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„Tovább a kasszához” gomb megnyomása után információt kér a weboldal</a:t>
            </a:r>
            <a:endParaRPr lang="hu-H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assza_es_rendeles_visszaigazol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4380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8856" y="166499"/>
            <a:ext cx="4966252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Rendelés követése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Opciót adunk a rendelés adatainak megtekintésére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Rendeles_kov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3214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0612" y="0"/>
            <a:ext cx="9670774" cy="1680672"/>
          </a:xfrm>
        </p:spPr>
        <p:txBody>
          <a:bodyPr/>
          <a:lstStyle/>
          <a:p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kindly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7174" name="Picture 6" descr="Trabant Icons - Free SVG &amp; PNG Trabant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9" y="1603187"/>
            <a:ext cx="2948610" cy="29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 monochrome icon on transparent background. 19879187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7896" y="3667538"/>
            <a:ext cx="3375991" cy="19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7462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69922 0.026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6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273" y="514784"/>
            <a:ext cx="10515600" cy="1325563"/>
          </a:xfrm>
        </p:spPr>
        <p:txBody>
          <a:bodyPr/>
          <a:lstStyle/>
          <a:p>
            <a:r>
              <a:rPr lang="hu-HU" b="1" dirty="0" smtClean="0"/>
              <a:t>Miről szól a weboldalunk?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E4D46505-958A-D97E-BA64-436957266F8F}"/>
              </a:ext>
            </a:extLst>
          </p:cNvPr>
          <p:cNvSpPr txBox="1"/>
          <p:nvPr/>
        </p:nvSpPr>
        <p:spPr>
          <a:xfrm>
            <a:off x="8334781" y="1772000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75" y="2221895"/>
            <a:ext cx="1204685" cy="1204686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xmlns="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:a16="http://schemas.microsoft.com/office/drawing/2014/main" xmlns="" id="{449DECFE-A75D-1661-F689-9765D16330E2}"/>
              </a:ext>
            </a:extLst>
          </p:cNvPr>
          <p:cNvSpPr txBox="1"/>
          <p:nvPr/>
        </p:nvSpPr>
        <p:spPr>
          <a:xfrm>
            <a:off x="382997" y="3871794"/>
            <a:ext cx="346733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Autó alkatrészeket lehet vásárolni</a:t>
            </a:r>
            <a:endParaRPr lang="hu-HU" sz="2800" dirty="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xmlns="" id="{73564627-53E3-5F9B-95DA-3DE412569B61}"/>
              </a:ext>
            </a:extLst>
          </p:cNvPr>
          <p:cNvSpPr txBox="1"/>
          <p:nvPr/>
        </p:nvSpPr>
        <p:spPr>
          <a:xfrm>
            <a:off x="8261195" y="4279022"/>
            <a:ext cx="325208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Rendeléseket lehet követni</a:t>
            </a:r>
            <a:endParaRPr lang="hu-HU" sz="2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1032" name="Picture 8" descr="Website - Free web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1042">
            <a:off x="4182412" y="2183841"/>
            <a:ext cx="3827176" cy="3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252760"/>
            <a:ext cx="9146262" cy="1337658"/>
          </a:xfrm>
        </p:spPr>
        <p:txBody>
          <a:bodyPr/>
          <a:lstStyle/>
          <a:p>
            <a:r>
              <a:rPr lang="hu-HU" b="1" dirty="0" smtClean="0"/>
              <a:t>Hogyan terveztük a frontendünket?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xmlns="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Felhasználó 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barát legyen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xmlns="" id="{6B4C70AE-AD48-075B-4E65-4AEFF0F6D2A3}"/>
              </a:ext>
            </a:extLst>
          </p:cNvPr>
          <p:cNvSpPr txBox="1"/>
          <p:nvPr/>
        </p:nvSpPr>
        <p:spPr>
          <a:xfrm>
            <a:off x="4474788" y="4402943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Átlátható legyen</a:t>
            </a:r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xmlns="" id="{C68A545C-4845-4561-EA4D-BF1029968138}"/>
              </a:ext>
            </a:extLst>
          </p:cNvPr>
          <p:cNvSpPr txBox="1"/>
          <p:nvPr/>
        </p:nvSpPr>
        <p:spPr>
          <a:xfrm>
            <a:off x="8454121" y="4402942"/>
            <a:ext cx="322789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Gyors legyen</a:t>
            </a:r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38" y="445476"/>
            <a:ext cx="9146262" cy="1337658"/>
          </a:xfrm>
        </p:spPr>
        <p:txBody>
          <a:bodyPr/>
          <a:lstStyle/>
          <a:p>
            <a:r>
              <a:rPr lang="hu-HU" b="1" dirty="0" err="1" smtClean="0"/>
              <a:t>Backendünk</a:t>
            </a:r>
            <a:r>
              <a:rPr lang="hu-HU" b="1" dirty="0" smtClean="0"/>
              <a:t> kivitelezése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xmlns="" id="{73EFECB5-48A6-9853-79DB-A435374317F0}"/>
              </a:ext>
            </a:extLst>
          </p:cNvPr>
          <p:cNvSpPr txBox="1"/>
          <p:nvPr/>
        </p:nvSpPr>
        <p:spPr>
          <a:xfrm>
            <a:off x="608852" y="4402944"/>
            <a:ext cx="301562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 smtClean="0">
                <a:solidFill>
                  <a:srgbClr val="FFFFFF"/>
                </a:solidFill>
                <a:latin typeface="Courier New"/>
                <a:cs typeface="Courier New"/>
              </a:rPr>
              <a:t>MySql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 adatbázison fut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xmlns="" id="{6B4C70AE-AD48-075B-4E65-4AEFF0F6D2A3}"/>
              </a:ext>
            </a:extLst>
          </p:cNvPr>
          <p:cNvSpPr txBox="1"/>
          <p:nvPr/>
        </p:nvSpPr>
        <p:spPr>
          <a:xfrm>
            <a:off x="4348409" y="4090512"/>
            <a:ext cx="3495182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HTTP metódusokkal 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kommunikál</a:t>
            </a:r>
          </a:p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Frontend és </a:t>
            </a:r>
            <a:r>
              <a:rPr lang="hu-HU" sz="2800" dirty="0" err="1" smtClean="0">
                <a:solidFill>
                  <a:srgbClr val="FFFFFF"/>
                </a:solidFill>
                <a:latin typeface="Courier New"/>
                <a:cs typeface="Courier New"/>
              </a:rPr>
              <a:t>winform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 között</a:t>
            </a:r>
            <a:endParaRPr lang="hu-HU" dirty="0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1949">
            <a:off x="7451167" y="2626362"/>
            <a:ext cx="4157190" cy="20785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31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98" y="556668"/>
            <a:ext cx="9146262" cy="1337658"/>
          </a:xfrm>
        </p:spPr>
        <p:txBody>
          <a:bodyPr/>
          <a:lstStyle/>
          <a:p>
            <a:r>
              <a:rPr lang="hu-HU" b="1" dirty="0" smtClean="0"/>
              <a:t>Miről szól az asztali alkalmazásunk?</a:t>
            </a:r>
            <a:endParaRPr lang="hu-HU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xmlns="" id="{73EFECB5-48A6-9853-79DB-A435374317F0}"/>
              </a:ext>
            </a:extLst>
          </p:cNvPr>
          <p:cNvSpPr txBox="1"/>
          <p:nvPr/>
        </p:nvSpPr>
        <p:spPr>
          <a:xfrm>
            <a:off x="433152" y="4474566"/>
            <a:ext cx="328387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Bejelentkezünk az </a:t>
            </a:r>
            <a:r>
              <a:rPr lang="hu-HU" sz="2800" dirty="0" err="1" smtClean="0">
                <a:solidFill>
                  <a:srgbClr val="FFFFFF"/>
                </a:solidFill>
                <a:latin typeface="Courier New"/>
                <a:cs typeface="Courier New"/>
              </a:rPr>
              <a:t>admin</a:t>
            </a:r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 felületre</a:t>
            </a:r>
            <a:endParaRPr lang="hu-HU" dirty="0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xmlns="" id="{6B4C70AE-AD48-075B-4E65-4AEFF0F6D2A3}"/>
              </a:ext>
            </a:extLst>
          </p:cNvPr>
          <p:cNvSpPr txBox="1"/>
          <p:nvPr/>
        </p:nvSpPr>
        <p:spPr>
          <a:xfrm>
            <a:off x="4374201" y="4402945"/>
            <a:ext cx="337336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smtClean="0">
                <a:solidFill>
                  <a:srgbClr val="FFFFFF"/>
                </a:solidFill>
                <a:latin typeface="Courier New"/>
                <a:cs typeface="Courier New"/>
              </a:rPr>
              <a:t>Adatokat törlünk,módosítunk és hozzáadunk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xmlns="" id="{C68A545C-4845-4561-EA4D-BF1029968138}"/>
              </a:ext>
            </a:extLst>
          </p:cNvPr>
          <p:cNvSpPr txBox="1"/>
          <p:nvPr/>
        </p:nvSpPr>
        <p:spPr>
          <a:xfrm>
            <a:off x="8480699" y="4093815"/>
            <a:ext cx="322789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  <p:pic>
        <p:nvPicPr>
          <p:cNvPr id="2050" name="Picture 2" descr="Visual Studio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8818">
            <a:off x="7291871" y="2337515"/>
            <a:ext cx="3520986" cy="35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3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228" y="0"/>
            <a:ext cx="6645124" cy="1313468"/>
          </a:xfrm>
        </p:spPr>
        <p:txBody>
          <a:bodyPr/>
          <a:lstStyle/>
          <a:p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winform</a:t>
            </a:r>
            <a:r>
              <a:rPr lang="hu-HU" b="1" dirty="0"/>
              <a:t> app </a:t>
            </a:r>
            <a:r>
              <a:rPr lang="hu-HU" b="1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:a16="http://schemas.microsoft.com/office/drawing/2014/main" xmlns="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/>
          </a:bodyPr>
          <a:lstStyle/>
          <a:p>
            <a:r>
              <a:rPr lang="hu-HU" sz="2800" dirty="0" smtClean="0">
                <a:latin typeface="Courier New"/>
                <a:cs typeface="Courier New"/>
              </a:rPr>
              <a:t>Miután a bejelentkezés sikeres, az alkalmazás a main felületre dob minket, ahol az adatbázisban új terméket tudunk rögzíteni</a:t>
            </a:r>
            <a:endParaRPr lang="hu-HU" sz="2800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:a16="http://schemas.microsoft.com/office/drawing/2014/main" xmlns="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smtClean="0">
                <a:latin typeface="Courier New"/>
                <a:cs typeface="Courier New"/>
              </a:rPr>
              <a:t>Végül, de nem utolsó sorban pedig módosítani tudunk egy termék adatain is: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:a16="http://schemas.microsoft.com/office/drawing/2014/main" xmlns="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242</Words>
  <Application>Microsoft Office PowerPoint</Application>
  <PresentationFormat>Szélesvásznú</PresentationFormat>
  <Paragraphs>45</Paragraphs>
  <Slides>19</Slides>
  <Notes>0</Notes>
  <HiddenSlides>0</HiddenSlides>
  <MMClips>12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Wingdings</vt:lpstr>
      <vt:lpstr>Office-téma</vt:lpstr>
      <vt:lpstr>TribiTrabi car parts market</vt:lpstr>
      <vt:lpstr>Miről szól a weboldalunk?</vt:lpstr>
      <vt:lpstr>Hogyan terveztük a frontendünket?</vt:lpstr>
      <vt:lpstr>Backendünk kivitelezése</vt:lpstr>
      <vt:lpstr>Miről szól az asztali alkalmazásunk?</vt:lpstr>
      <vt:lpstr>How our winform app works</vt:lpstr>
      <vt:lpstr>Miután a bejelentkezés sikeres, az alkalmazás a main felületre dob minket, ahol az adatbázisban új terméket tudunk rögzíteni </vt:lpstr>
      <vt:lpstr>We are also able to delete items from existing in our database by simply selecting our desired item and pushing a button as follows: </vt:lpstr>
      <vt:lpstr>Végül, de nem utolsó sorban pedig módosítani tudunk egy termék adatain is: </vt:lpstr>
      <vt:lpstr>Frontendünk részletes bemutatása</vt:lpstr>
      <vt:lpstr>Főoldal</vt:lpstr>
      <vt:lpstr>Regisztráció és bejelentkezés</vt:lpstr>
      <vt:lpstr>Felhasználói profil</vt:lpstr>
      <vt:lpstr>Kijelentkezés</vt:lpstr>
      <vt:lpstr>Áruház</vt:lpstr>
      <vt:lpstr>Kosár</vt:lpstr>
      <vt:lpstr>Kosár és rendelés</vt:lpstr>
      <vt:lpstr>Rendelés követése</vt:lpstr>
      <vt:lpstr>We kindly 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Andi</cp:lastModifiedBy>
  <cp:revision>421</cp:revision>
  <dcterms:created xsi:type="dcterms:W3CDTF">2025-05-19T14:46:32Z</dcterms:created>
  <dcterms:modified xsi:type="dcterms:W3CDTF">2025-05-26T20:54:39Z</dcterms:modified>
</cp:coreProperties>
</file>